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9"/>
  </p:notesMasterIdLst>
  <p:handoutMasterIdLst>
    <p:handoutMasterId r:id="rId270"/>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647" r:id="rId202"/>
    <p:sldId id="648" r:id="rId203"/>
    <p:sldId id="725" r:id="rId204"/>
    <p:sldId id="726" r:id="rId205"/>
    <p:sldId id="727" r:id="rId206"/>
    <p:sldId id="732" r:id="rId207"/>
    <p:sldId id="736" r:id="rId208"/>
    <p:sldId id="733" r:id="rId209"/>
    <p:sldId id="734" r:id="rId210"/>
    <p:sldId id="735" r:id="rId211"/>
    <p:sldId id="829" r:id="rId212"/>
    <p:sldId id="728" r:id="rId213"/>
    <p:sldId id="729" r:id="rId214"/>
    <p:sldId id="730" r:id="rId215"/>
    <p:sldId id="731" r:id="rId216"/>
    <p:sldId id="737" r:id="rId217"/>
    <p:sldId id="738" r:id="rId218"/>
    <p:sldId id="739" r:id="rId219"/>
    <p:sldId id="755" r:id="rId220"/>
    <p:sldId id="756" r:id="rId221"/>
    <p:sldId id="742" r:id="rId222"/>
    <p:sldId id="655" r:id="rId223"/>
    <p:sldId id="833" r:id="rId224"/>
    <p:sldId id="834" r:id="rId225"/>
    <p:sldId id="905" r:id="rId226"/>
    <p:sldId id="906" r:id="rId227"/>
    <p:sldId id="907" r:id="rId228"/>
    <p:sldId id="908" r:id="rId229"/>
    <p:sldId id="909" r:id="rId230"/>
    <p:sldId id="918" r:id="rId231"/>
    <p:sldId id="911" r:id="rId232"/>
    <p:sldId id="740" r:id="rId233"/>
    <p:sldId id="741" r:id="rId234"/>
    <p:sldId id="743" r:id="rId235"/>
    <p:sldId id="744" r:id="rId236"/>
    <p:sldId id="745" r:id="rId237"/>
    <p:sldId id="746" r:id="rId238"/>
    <p:sldId id="747" r:id="rId239"/>
    <p:sldId id="748" r:id="rId240"/>
    <p:sldId id="749" r:id="rId241"/>
    <p:sldId id="750" r:id="rId242"/>
    <p:sldId id="751" r:id="rId243"/>
    <p:sldId id="752" r:id="rId244"/>
    <p:sldId id="763" r:id="rId245"/>
    <p:sldId id="910" r:id="rId246"/>
    <p:sldId id="912" r:id="rId247"/>
    <p:sldId id="913" r:id="rId248"/>
    <p:sldId id="915" r:id="rId249"/>
    <p:sldId id="916" r:id="rId250"/>
    <p:sldId id="917" r:id="rId251"/>
    <p:sldId id="919" r:id="rId252"/>
    <p:sldId id="753" r:id="rId253"/>
    <p:sldId id="754" r:id="rId254"/>
    <p:sldId id="823" r:id="rId255"/>
    <p:sldId id="758" r:id="rId256"/>
    <p:sldId id="759" r:id="rId257"/>
    <p:sldId id="760" r:id="rId258"/>
    <p:sldId id="762" r:id="rId259"/>
    <p:sldId id="761" r:id="rId260"/>
    <p:sldId id="764" r:id="rId261"/>
    <p:sldId id="766" r:id="rId262"/>
    <p:sldId id="920" r:id="rId263"/>
    <p:sldId id="767" r:id="rId264"/>
    <p:sldId id="768" r:id="rId265"/>
    <p:sldId id="773" r:id="rId266"/>
    <p:sldId id="772" r:id="rId267"/>
    <p:sldId id="770" r:id="rId268"/>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10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1.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7.wmf"/><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5.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slideLayout" Target="../slideLayouts/slideLayout8.xml"/><Relationship Id="rId5" Type="http://schemas.openxmlformats.org/officeDocument/2006/relationships/image" Target="../media/image167.WMF"/><Relationship Id="rId4" Type="http://schemas.openxmlformats.org/officeDocument/2006/relationships/image" Target="../media/image132.WMF"/></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6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4.png"/><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emf"/><Relationship Id="rId3" Type="http://schemas.openxmlformats.org/officeDocument/2006/relationships/image" Target="../media/image9.e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5.WMF"/><Relationship Id="rId1" Type="http://schemas.openxmlformats.org/officeDocument/2006/relationships/slideLayout" Target="../slideLayouts/slideLayout3.xml"/><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0.WMF"/><Relationship Id="rId9" Type="http://schemas.openxmlformats.org/officeDocument/2006/relationships/image" Target="../media/image20.w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9.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10039394" y="2314906"/>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ja-JP" altLang="en-US" sz="1400" dirty="0" smtClean="0"/>
              <a:t>、</a:t>
            </a:r>
            <a:r>
              <a:rPr kumimoji="1" lang="en-US" altLang="ja-JP" sz="1400" dirty="0" smtClean="0"/>
              <a:t/>
            </a:r>
            <a:br>
              <a:rPr kumimoji="1" lang="en-US" altLang="ja-JP" sz="1400" dirty="0" smtClean="0"/>
            </a:br>
            <a:r>
              <a:rPr kumimoji="1" lang="ja-JP" altLang="en-US" sz="1400" dirty="0" smtClean="0"/>
              <a:t>その</a:t>
            </a:r>
            <a:r>
              <a:rPr kumimoji="1" lang="ja-JP" altLang="en-US" sz="1400" dirty="0" smtClean="0"/>
              <a:t>サーバーから </a:t>
            </a:r>
            <a:r>
              <a:rPr kumimoji="1" lang="en-US" altLang="ja-JP" sz="1400" dirty="0" smtClean="0"/>
              <a:t>HTTPS </a:t>
            </a:r>
            <a:r>
              <a:rPr kumimoji="1" lang="en-US" altLang="ja-JP" sz="1400" dirty="0" smtClean="0"/>
              <a:t>Basic </a:t>
            </a:r>
            <a:r>
              <a:rPr kumimoji="1" lang="ja-JP" altLang="en-US" sz="1400" dirty="0" smtClean="0"/>
              <a:t>認証を</a:t>
            </a:r>
            <a:r>
              <a:rPr kumimoji="1" lang="ja-JP" altLang="en-US" sz="1400" dirty="0" smtClean="0"/>
              <a:t>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a:t>
            </a:r>
            <a:r>
              <a:rPr lang="en-US" altLang="ja-JP" sz="1400" dirty="0" smtClean="0"/>
              <a:t>Basic </a:t>
            </a:r>
            <a:r>
              <a:rPr lang="ja-JP" altLang="en-US" sz="1400" dirty="0" smtClean="0"/>
              <a:t>認証が</a:t>
            </a:r>
            <a:r>
              <a:rPr lang="ja-JP" altLang="en-US" sz="1400" dirty="0" smtClean="0"/>
              <a:t>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の構築キットを無償で配布している。下記の「手法 </a:t>
            </a:r>
            <a:r>
              <a:rPr lang="en-US" altLang="ja-JP" sz="1400" dirty="0" smtClean="0"/>
              <a:t>2</a:t>
            </a:r>
            <a:r>
              <a:rPr lang="ja-JP" altLang="en-US" sz="1400" dirty="0" smtClean="0"/>
              <a:t>」を用いたサーバーを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r>
              <a:rPr lang="en-US" altLang="ja-JP" sz="1000" b="1" u="sng" dirty="0" smtClean="0">
                <a:solidFill>
                  <a:srgbClr val="0000FF"/>
                </a:solidFill>
              </a:rPr>
              <a:t>/</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a:t>
            </a:r>
            <a:r>
              <a:rPr lang="ja-JP" altLang="en-US" sz="1050" b="1" dirty="0" smtClean="0">
                <a:solidFill>
                  <a:srgbClr val="FFFF00"/>
                </a:solidFill>
                <a:latin typeface="Consolas" panose="020B0609020204030204" pitchFamily="49" charset="0"/>
              </a:rPr>
              <a:t>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a:t>
            </a:r>
            <a:r>
              <a:rPr lang="ja-JP" altLang="en-US" sz="1050" b="1" u="sng" dirty="0" smtClean="0">
                <a:solidFill>
                  <a:srgbClr val="FFFF00"/>
                </a:solidFill>
                <a:latin typeface="Consolas" panose="020B0609020204030204" pitchFamily="49" charset="0"/>
              </a:rPr>
              <a:t>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ja-JP" altLang="en-US" sz="1600" dirty="0" smtClean="0"/>
              <a:t>、「</a:t>
            </a:r>
            <a:r>
              <a:rPr lang="en-US" altLang="ja-JP" sz="1600" dirty="0" smtClean="0"/>
              <a:t>websocket.jp</a:t>
            </a:r>
            <a:r>
              <a:rPr lang="ja-JP" altLang="en-US" sz="1600" dirty="0" smtClean="0"/>
              <a:t>」サンプルドメインを</a:t>
            </a:r>
            <a:r>
              <a:rPr lang="ja-JP" altLang="en-US" sz="1600" dirty="0" smtClean="0"/>
              <a:t>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a:t>
            </a:r>
            <a:r>
              <a:rPr lang="ja-JP" altLang="en-US" sz="1200" dirty="0" smtClean="0"/>
              <a:t>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a:t>
            </a:r>
            <a:r>
              <a:rPr lang="ja-JP" altLang="en-US" sz="1200" dirty="0" smtClean="0"/>
              <a:t>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endParaRPr lang="en-US" altLang="ja-JP" sz="1100" dirty="0">
              <a:solidFill>
                <a:schemeClr val="bg1"/>
              </a:solidFill>
              <a:latin typeface="Consolas" panose="020B0609020204030204" pitchFamily="49" charset="0"/>
            </a:endParaRP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580"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(EC2, VPC) </a:t>
            </a:r>
            <a:r>
              <a:rPr kumimoji="1" lang="ja-JP" altLang="en-US" sz="2400" dirty="0" smtClean="0"/>
              <a:t>の使い方。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10413</TotalTime>
  <Words>63402</Words>
  <Application>Microsoft Office PowerPoint</Application>
  <PresentationFormat>ワイド画面</PresentationFormat>
  <Paragraphs>3411</Paragraphs>
  <Slides>267</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267</vt:i4>
      </vt:variant>
    </vt:vector>
  </HeadingPairs>
  <TitlesOfParts>
    <vt:vector size="279"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3977</cp:revision>
  <dcterms:created xsi:type="dcterms:W3CDTF">2017-10-22T02:50:05Z</dcterms:created>
  <dcterms:modified xsi:type="dcterms:W3CDTF">2021-09-19T03:25:02Z</dcterms:modified>
</cp:coreProperties>
</file>